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70" r:id="rId4"/>
  </p:sldMasterIdLst>
  <p:notesMasterIdLst>
    <p:notesMasterId r:id="rId33"/>
  </p:notesMasterIdLst>
  <p:handoutMasterIdLst>
    <p:handoutMasterId r:id="rId34"/>
  </p:handoutMasterIdLst>
  <p:sldIdLst>
    <p:sldId id="317" r:id="rId5"/>
    <p:sldId id="318" r:id="rId6"/>
    <p:sldId id="307" r:id="rId7"/>
    <p:sldId id="308" r:id="rId8"/>
    <p:sldId id="278" r:id="rId9"/>
    <p:sldId id="309" r:id="rId10"/>
    <p:sldId id="263" r:id="rId11"/>
    <p:sldId id="310" r:id="rId12"/>
    <p:sldId id="311" r:id="rId13"/>
    <p:sldId id="312" r:id="rId14"/>
    <p:sldId id="316" r:id="rId15"/>
    <p:sldId id="314" r:id="rId16"/>
    <p:sldId id="320" r:id="rId17"/>
    <p:sldId id="321" r:id="rId18"/>
    <p:sldId id="322" r:id="rId19"/>
    <p:sldId id="326" r:id="rId20"/>
    <p:sldId id="325" r:id="rId21"/>
    <p:sldId id="323" r:id="rId22"/>
    <p:sldId id="327" r:id="rId23"/>
    <p:sldId id="331" r:id="rId24"/>
    <p:sldId id="330" r:id="rId25"/>
    <p:sldId id="329" r:id="rId26"/>
    <p:sldId id="328" r:id="rId27"/>
    <p:sldId id="324" r:id="rId28"/>
    <p:sldId id="315" r:id="rId29"/>
    <p:sldId id="334" r:id="rId30"/>
    <p:sldId id="335" r:id="rId31"/>
    <p:sldId id="30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543E35"/>
    <a:srgbClr val="5E6A76"/>
    <a:srgbClr val="000000"/>
    <a:srgbClr val="636A58"/>
    <a:srgbClr val="505A47"/>
    <a:srgbClr val="A09D79"/>
    <a:srgbClr val="AD5C4D"/>
    <a:srgbClr val="637700"/>
    <a:srgbClr val="FF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3AD51-CB25-45D8-A266-3957606A65B6}" v="79" dt="2024-11-12T15:52:33.456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>
        <p:scale>
          <a:sx n="58" d="100"/>
          <a:sy n="58" d="100"/>
        </p:scale>
        <p:origin x="988" y="6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an Zine" userId="0c3b8da9ff15b3e2" providerId="LiveId" clId="{50A3AD51-CB25-45D8-A266-3957606A65B6}"/>
    <pc:docChg chg="undo custSel modSld modMainMaster">
      <pc:chgData name="Nutan Zine" userId="0c3b8da9ff15b3e2" providerId="LiveId" clId="{50A3AD51-CB25-45D8-A266-3957606A65B6}" dt="2024-11-13T16:34:08.970" v="149" actId="1036"/>
      <pc:docMkLst>
        <pc:docMk/>
      </pc:docMkLst>
      <pc:sldChg chg="modSp mod modTransition modAnim">
        <pc:chgData name="Nutan Zine" userId="0c3b8da9ff15b3e2" providerId="LiveId" clId="{50A3AD51-CB25-45D8-A266-3957606A65B6}" dt="2024-11-13T16:13:09.796" v="148" actId="1038"/>
        <pc:sldMkLst>
          <pc:docMk/>
          <pc:sldMk cId="1096717490" sldId="263"/>
        </pc:sldMkLst>
        <pc:picChg chg="mod">
          <ac:chgData name="Nutan Zine" userId="0c3b8da9ff15b3e2" providerId="LiveId" clId="{50A3AD51-CB25-45D8-A266-3957606A65B6}" dt="2024-11-13T16:13:09.796" v="148" actId="1038"/>
          <ac:picMkLst>
            <pc:docMk/>
            <pc:sldMk cId="1096717490" sldId="263"/>
            <ac:picMk id="2" creationId="{0BF495C5-2043-3914-8517-14C1F0247133}"/>
          </ac:picMkLst>
        </pc:picChg>
      </pc:sldChg>
      <pc:sldChg chg="modSp mod modTransition modAnim">
        <pc:chgData name="Nutan Zine" userId="0c3b8da9ff15b3e2" providerId="LiveId" clId="{50A3AD51-CB25-45D8-A266-3957606A65B6}" dt="2024-11-12T07:37:12.623" v="60"/>
        <pc:sldMkLst>
          <pc:docMk/>
          <pc:sldMk cId="520000563" sldId="278"/>
        </pc:sldMkLst>
        <pc:spChg chg="mod">
          <ac:chgData name="Nutan Zine" userId="0c3b8da9ff15b3e2" providerId="LiveId" clId="{50A3AD51-CB25-45D8-A266-3957606A65B6}" dt="2024-11-11T13:42:38.527" v="23" actId="14100"/>
          <ac:spMkLst>
            <pc:docMk/>
            <pc:sldMk cId="520000563" sldId="278"/>
            <ac:spMk id="3" creationId="{61377AF6-2477-81EC-D1BC-43FD72DF18F6}"/>
          </ac:spMkLst>
        </pc:spChg>
      </pc:sldChg>
      <pc:sldChg chg="modTransition modAnim">
        <pc:chgData name="Nutan Zine" userId="0c3b8da9ff15b3e2" providerId="LiveId" clId="{50A3AD51-CB25-45D8-A266-3957606A65B6}" dt="2024-11-12T07:40:47.871" v="89"/>
        <pc:sldMkLst>
          <pc:docMk/>
          <pc:sldMk cId="2188828507" sldId="304"/>
        </pc:sldMkLst>
      </pc:sldChg>
      <pc:sldChg chg="modSp mod modTransition modAnim">
        <pc:chgData name="Nutan Zine" userId="0c3b8da9ff15b3e2" providerId="LiveId" clId="{50A3AD51-CB25-45D8-A266-3957606A65B6}" dt="2024-11-13T16:02:11.539" v="126" actId="1036"/>
        <pc:sldMkLst>
          <pc:docMk/>
          <pc:sldMk cId="586478555" sldId="307"/>
        </pc:sldMkLst>
        <pc:graphicFrameChg chg="modGraphic">
          <ac:chgData name="Nutan Zine" userId="0c3b8da9ff15b3e2" providerId="LiveId" clId="{50A3AD51-CB25-45D8-A266-3957606A65B6}" dt="2024-11-13T15:53:52.607" v="124" actId="14734"/>
          <ac:graphicFrameMkLst>
            <pc:docMk/>
            <pc:sldMk cId="586478555" sldId="307"/>
            <ac:graphicFrameMk id="6" creationId="{0D6FB95E-6987-A57C-3663-3FD6F6FAC24E}"/>
          </ac:graphicFrameMkLst>
        </pc:graphicFrameChg>
        <pc:picChg chg="mod">
          <ac:chgData name="Nutan Zine" userId="0c3b8da9ff15b3e2" providerId="LiveId" clId="{50A3AD51-CB25-45D8-A266-3957606A65B6}" dt="2024-11-13T16:02:11.539" v="126" actId="1036"/>
          <ac:picMkLst>
            <pc:docMk/>
            <pc:sldMk cId="586478555" sldId="307"/>
            <ac:picMk id="3" creationId="{6EFB27AB-8353-A87D-BA0D-D3BE34C73700}"/>
          </ac:picMkLst>
        </pc:picChg>
      </pc:sldChg>
      <pc:sldChg chg="modSp mod modTransition modAnim">
        <pc:chgData name="Nutan Zine" userId="0c3b8da9ff15b3e2" providerId="LiveId" clId="{50A3AD51-CB25-45D8-A266-3957606A65B6}" dt="2024-11-13T16:03:41.327" v="138" actId="1036"/>
        <pc:sldMkLst>
          <pc:docMk/>
          <pc:sldMk cId="2222324472" sldId="308"/>
        </pc:sldMkLst>
        <pc:picChg chg="mod">
          <ac:chgData name="Nutan Zine" userId="0c3b8da9ff15b3e2" providerId="LiveId" clId="{50A3AD51-CB25-45D8-A266-3957606A65B6}" dt="2024-11-13T16:03:41.327" v="138" actId="1036"/>
          <ac:picMkLst>
            <pc:docMk/>
            <pc:sldMk cId="2222324472" sldId="308"/>
            <ac:picMk id="10" creationId="{967ABF51-31CB-2F68-AA5B-7608A6E115CD}"/>
          </ac:picMkLst>
        </pc:picChg>
      </pc:sldChg>
      <pc:sldChg chg="modTransition modAnim">
        <pc:chgData name="Nutan Zine" userId="0c3b8da9ff15b3e2" providerId="LiveId" clId="{50A3AD51-CB25-45D8-A266-3957606A65B6}" dt="2024-11-12T15:52:33.456" v="120"/>
        <pc:sldMkLst>
          <pc:docMk/>
          <pc:sldMk cId="1966913227" sldId="309"/>
        </pc:sldMkLst>
      </pc:sldChg>
      <pc:sldChg chg="modTransition modAnim">
        <pc:chgData name="Nutan Zine" userId="0c3b8da9ff15b3e2" providerId="LiveId" clId="{50A3AD51-CB25-45D8-A266-3957606A65B6}" dt="2024-11-12T07:47:48.091" v="98"/>
        <pc:sldMkLst>
          <pc:docMk/>
          <pc:sldMk cId="4230106960" sldId="310"/>
        </pc:sldMkLst>
      </pc:sldChg>
      <pc:sldChg chg="modTransition modAnim">
        <pc:chgData name="Nutan Zine" userId="0c3b8da9ff15b3e2" providerId="LiveId" clId="{50A3AD51-CB25-45D8-A266-3957606A65B6}" dt="2024-11-12T07:47:51.939" v="99"/>
        <pc:sldMkLst>
          <pc:docMk/>
          <pc:sldMk cId="3748348926" sldId="311"/>
        </pc:sldMkLst>
      </pc:sldChg>
      <pc:sldChg chg="modTransition modAnim">
        <pc:chgData name="Nutan Zine" userId="0c3b8da9ff15b3e2" providerId="LiveId" clId="{50A3AD51-CB25-45D8-A266-3957606A65B6}" dt="2024-11-12T07:47:56.855" v="100"/>
        <pc:sldMkLst>
          <pc:docMk/>
          <pc:sldMk cId="859909800" sldId="312"/>
        </pc:sldMkLst>
      </pc:sldChg>
      <pc:sldChg chg="modTransition modAnim">
        <pc:chgData name="Nutan Zine" userId="0c3b8da9ff15b3e2" providerId="LiveId" clId="{50A3AD51-CB25-45D8-A266-3957606A65B6}" dt="2024-11-12T07:48:05.748" v="102"/>
        <pc:sldMkLst>
          <pc:docMk/>
          <pc:sldMk cId="4132147533" sldId="314"/>
        </pc:sldMkLst>
      </pc:sldChg>
      <pc:sldChg chg="modTransition modAnim">
        <pc:chgData name="Nutan Zine" userId="0c3b8da9ff15b3e2" providerId="LiveId" clId="{50A3AD51-CB25-45D8-A266-3957606A65B6}" dt="2024-11-12T07:49:06.755" v="115"/>
        <pc:sldMkLst>
          <pc:docMk/>
          <pc:sldMk cId="3064996118" sldId="315"/>
        </pc:sldMkLst>
      </pc:sldChg>
      <pc:sldChg chg="modTransition modAnim">
        <pc:chgData name="Nutan Zine" userId="0c3b8da9ff15b3e2" providerId="LiveId" clId="{50A3AD51-CB25-45D8-A266-3957606A65B6}" dt="2024-11-12T07:48:00.745" v="101"/>
        <pc:sldMkLst>
          <pc:docMk/>
          <pc:sldMk cId="537809529" sldId="316"/>
        </pc:sldMkLst>
      </pc:sldChg>
      <pc:sldChg chg="modSp mod modTransition modAnim">
        <pc:chgData name="Nutan Zine" userId="0c3b8da9ff15b3e2" providerId="LiveId" clId="{50A3AD51-CB25-45D8-A266-3957606A65B6}" dt="2024-11-12T15:51:05.384" v="119" actId="1076"/>
        <pc:sldMkLst>
          <pc:docMk/>
          <pc:sldMk cId="1338167130" sldId="317"/>
        </pc:sldMkLst>
        <pc:spChg chg="mod">
          <ac:chgData name="Nutan Zine" userId="0c3b8da9ff15b3e2" providerId="LiveId" clId="{50A3AD51-CB25-45D8-A266-3957606A65B6}" dt="2024-11-11T13:43:54.157" v="38" actId="207"/>
          <ac:spMkLst>
            <pc:docMk/>
            <pc:sldMk cId="1338167130" sldId="317"/>
            <ac:spMk id="3" creationId="{B45A4A65-E8B8-40CF-7ABD-97EA8FA97521}"/>
          </ac:spMkLst>
        </pc:spChg>
        <pc:picChg chg="mod">
          <ac:chgData name="Nutan Zine" userId="0c3b8da9ff15b3e2" providerId="LiveId" clId="{50A3AD51-CB25-45D8-A266-3957606A65B6}" dt="2024-11-12T15:51:05.384" v="119" actId="1076"/>
          <ac:picMkLst>
            <pc:docMk/>
            <pc:sldMk cId="1338167130" sldId="317"/>
            <ac:picMk id="7" creationId="{7234294D-A018-D185-0365-2F2375654AF7}"/>
          </ac:picMkLst>
        </pc:picChg>
      </pc:sldChg>
      <pc:sldChg chg="modTransition modAnim">
        <pc:chgData name="Nutan Zine" userId="0c3b8da9ff15b3e2" providerId="LiveId" clId="{50A3AD51-CB25-45D8-A266-3957606A65B6}" dt="2024-11-12T07:46:57.368" v="94"/>
        <pc:sldMkLst>
          <pc:docMk/>
          <pc:sldMk cId="1444170392" sldId="318"/>
        </pc:sldMkLst>
      </pc:sldChg>
      <pc:sldChg chg="modTransition modAnim">
        <pc:chgData name="Nutan Zine" userId="0c3b8da9ff15b3e2" providerId="LiveId" clId="{50A3AD51-CB25-45D8-A266-3957606A65B6}" dt="2024-11-12T07:48:09.627" v="103"/>
        <pc:sldMkLst>
          <pc:docMk/>
          <pc:sldMk cId="825219045" sldId="320"/>
        </pc:sldMkLst>
      </pc:sldChg>
      <pc:sldChg chg="modTransition modAnim">
        <pc:chgData name="Nutan Zine" userId="0c3b8da9ff15b3e2" providerId="LiveId" clId="{50A3AD51-CB25-45D8-A266-3957606A65B6}" dt="2024-11-12T07:48:14.261" v="104"/>
        <pc:sldMkLst>
          <pc:docMk/>
          <pc:sldMk cId="336816502" sldId="321"/>
        </pc:sldMkLst>
      </pc:sldChg>
      <pc:sldChg chg="modTransition modAnim">
        <pc:chgData name="Nutan Zine" userId="0c3b8da9ff15b3e2" providerId="LiveId" clId="{50A3AD51-CB25-45D8-A266-3957606A65B6}" dt="2024-11-12T07:48:19.125" v="105"/>
        <pc:sldMkLst>
          <pc:docMk/>
          <pc:sldMk cId="3351252988" sldId="322"/>
        </pc:sldMkLst>
      </pc:sldChg>
      <pc:sldChg chg="modTransition modAnim">
        <pc:chgData name="Nutan Zine" userId="0c3b8da9ff15b3e2" providerId="LiveId" clId="{50A3AD51-CB25-45D8-A266-3957606A65B6}" dt="2024-11-12T07:48:35.733" v="108"/>
        <pc:sldMkLst>
          <pc:docMk/>
          <pc:sldMk cId="529738558" sldId="323"/>
        </pc:sldMkLst>
      </pc:sldChg>
      <pc:sldChg chg="modSp mod modTransition modAnim">
        <pc:chgData name="Nutan Zine" userId="0c3b8da9ff15b3e2" providerId="LiveId" clId="{50A3AD51-CB25-45D8-A266-3957606A65B6}" dt="2024-11-13T16:34:08.970" v="149" actId="1036"/>
        <pc:sldMkLst>
          <pc:docMk/>
          <pc:sldMk cId="2508872328" sldId="324"/>
        </pc:sldMkLst>
        <pc:spChg chg="mod">
          <ac:chgData name="Nutan Zine" userId="0c3b8da9ff15b3e2" providerId="LiveId" clId="{50A3AD51-CB25-45D8-A266-3957606A65B6}" dt="2024-11-13T16:34:08.970" v="149" actId="1036"/>
          <ac:spMkLst>
            <pc:docMk/>
            <pc:sldMk cId="2508872328" sldId="324"/>
            <ac:spMk id="4" creationId="{EC73F563-B668-9836-EFB3-7B4C51CE2FA8}"/>
          </ac:spMkLst>
        </pc:spChg>
      </pc:sldChg>
      <pc:sldChg chg="modTransition modAnim">
        <pc:chgData name="Nutan Zine" userId="0c3b8da9ff15b3e2" providerId="LiveId" clId="{50A3AD51-CB25-45D8-A266-3957606A65B6}" dt="2024-11-12T07:48:28.137" v="107"/>
        <pc:sldMkLst>
          <pc:docMk/>
          <pc:sldMk cId="2249046235" sldId="325"/>
        </pc:sldMkLst>
      </pc:sldChg>
      <pc:sldChg chg="modTransition modAnim">
        <pc:chgData name="Nutan Zine" userId="0c3b8da9ff15b3e2" providerId="LiveId" clId="{50A3AD51-CB25-45D8-A266-3957606A65B6}" dt="2024-11-12T07:48:24.801" v="106"/>
        <pc:sldMkLst>
          <pc:docMk/>
          <pc:sldMk cId="3679409792" sldId="326"/>
        </pc:sldMkLst>
      </pc:sldChg>
      <pc:sldChg chg="modTransition modAnim">
        <pc:chgData name="Nutan Zine" userId="0c3b8da9ff15b3e2" providerId="LiveId" clId="{50A3AD51-CB25-45D8-A266-3957606A65B6}" dt="2024-11-12T07:48:40.731" v="109"/>
        <pc:sldMkLst>
          <pc:docMk/>
          <pc:sldMk cId="3375215351" sldId="327"/>
        </pc:sldMkLst>
      </pc:sldChg>
      <pc:sldChg chg="modTransition modAnim">
        <pc:chgData name="Nutan Zine" userId="0c3b8da9ff15b3e2" providerId="LiveId" clId="{50A3AD51-CB25-45D8-A266-3957606A65B6}" dt="2024-11-12T07:48:55.934" v="113"/>
        <pc:sldMkLst>
          <pc:docMk/>
          <pc:sldMk cId="3891770783" sldId="328"/>
        </pc:sldMkLst>
      </pc:sldChg>
      <pc:sldChg chg="modTransition modAnim">
        <pc:chgData name="Nutan Zine" userId="0c3b8da9ff15b3e2" providerId="LiveId" clId="{50A3AD51-CB25-45D8-A266-3957606A65B6}" dt="2024-11-12T07:48:52.272" v="112"/>
        <pc:sldMkLst>
          <pc:docMk/>
          <pc:sldMk cId="1881105534" sldId="329"/>
        </pc:sldMkLst>
      </pc:sldChg>
      <pc:sldChg chg="modTransition modAnim">
        <pc:chgData name="Nutan Zine" userId="0c3b8da9ff15b3e2" providerId="LiveId" clId="{50A3AD51-CB25-45D8-A266-3957606A65B6}" dt="2024-11-12T07:48:48.871" v="111"/>
        <pc:sldMkLst>
          <pc:docMk/>
          <pc:sldMk cId="2463529293" sldId="330"/>
        </pc:sldMkLst>
      </pc:sldChg>
      <pc:sldChg chg="modTransition modAnim">
        <pc:chgData name="Nutan Zine" userId="0c3b8da9ff15b3e2" providerId="LiveId" clId="{50A3AD51-CB25-45D8-A266-3957606A65B6}" dt="2024-11-12T07:48:44.144" v="110"/>
        <pc:sldMkLst>
          <pc:docMk/>
          <pc:sldMk cId="3926704653" sldId="331"/>
        </pc:sldMkLst>
      </pc:sldChg>
      <pc:sldChg chg="modTransition modAnim">
        <pc:chgData name="Nutan Zine" userId="0c3b8da9ff15b3e2" providerId="LiveId" clId="{50A3AD51-CB25-45D8-A266-3957606A65B6}" dt="2024-11-12T07:40:14.973" v="83"/>
        <pc:sldMkLst>
          <pc:docMk/>
          <pc:sldMk cId="185602796" sldId="334"/>
        </pc:sldMkLst>
      </pc:sldChg>
      <pc:sldChg chg="modTransition modAnim">
        <pc:chgData name="Nutan Zine" userId="0c3b8da9ff15b3e2" providerId="LiveId" clId="{50A3AD51-CB25-45D8-A266-3957606A65B6}" dt="2024-11-12T07:40:24.881" v="85"/>
        <pc:sldMkLst>
          <pc:docMk/>
          <pc:sldMk cId="198408841" sldId="335"/>
        </pc:sldMkLst>
      </pc:sldChg>
      <pc:sldMasterChg chg="modTransition modSldLayout">
        <pc:chgData name="Nutan Zine" userId="0c3b8da9ff15b3e2" providerId="LiveId" clId="{50A3AD51-CB25-45D8-A266-3957606A65B6}" dt="2024-11-12T07:29:52.319" v="42"/>
        <pc:sldMasterMkLst>
          <pc:docMk/>
          <pc:sldMasterMk cId="3034954542" sldId="2147483970"/>
        </pc:sldMasterMkLst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3021782729" sldId="2147483654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3390334090" sldId="2147483971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1212993064" sldId="2147483972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648856680" sldId="2147483973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1980329959" sldId="2147483974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251613375" sldId="2147483975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3578852340" sldId="2147483976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3387044424" sldId="2147483977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3576383310" sldId="2147483978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1331413216" sldId="2147483979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1718881688" sldId="2147483980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636075205" sldId="2147483981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3454766152" sldId="2147483982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274985161" sldId="2147483983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609551954" sldId="2147483984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160954939" sldId="2147483985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315937981" sldId="2147483986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1327613928" sldId="2147483987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895365107" sldId="2147483988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1516000875" sldId="2147483989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771430535" sldId="2147483990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360792700" sldId="2147483991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930632488" sldId="2147483992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914892519" sldId="2147483993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997028022" sldId="2147483994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4125296590" sldId="2147483995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4263807906" sldId="2147483996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3437182382" sldId="2147483997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1832239081" sldId="2147483998"/>
          </pc:sldLayoutMkLst>
        </pc:sldLayoutChg>
        <pc:sldLayoutChg chg="modTransition">
          <pc:chgData name="Nutan Zine" userId="0c3b8da9ff15b3e2" providerId="LiveId" clId="{50A3AD51-CB25-45D8-A266-3957606A65B6}" dt="2024-11-12T07:29:52.319" v="42"/>
          <pc:sldLayoutMkLst>
            <pc:docMk/>
            <pc:sldMasterMk cId="3034954542" sldId="2147483970"/>
            <pc:sldLayoutMk cId="2818237229" sldId="214748399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11/13/2024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2E233-03B7-7F5C-AA93-77AFC3B70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C992DA-6858-726B-40A9-D757473D7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FEA3C-BB3A-179C-6069-86BAE2A78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37CF-1086-5DFC-C513-AEF0D301F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321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7150C-2166-8F3E-E6B7-5CB39672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53B5C-864B-42DA-E765-677902F93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F87B32-70DF-0EE4-3245-862C85CCC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240CE-B382-816B-80B4-73F59CD65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112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03F53-C81E-0A2A-DBB4-F99BD652E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911B4-7138-B510-6950-B225F1B30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F6C22-C1EF-8035-D0C4-6DE898791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D6FC1-7B58-E91C-7FC5-21011DB8F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6224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F8523-46F0-67C9-C85A-9D7DA3012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A05BE-DBCD-85B2-3DF2-7C34FB939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CE45C1-CC67-1D5C-6074-1B3FE4DF7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7C6DD-25AE-F308-8A8B-11B6D293E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2596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35DEC-6267-0644-D0AF-8620DCF22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FFD5E-70B1-DC51-F2B6-A5CE29374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AA942-ACBE-64BF-B298-780D57FA2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A75FF-5F51-8499-BF21-E8353617E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4965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2C412-EF98-E4CB-0091-49A0E1C47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7BF6D-FD28-9AF7-37DD-E943C39A0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1F79D-6ACA-6EFD-E48F-39C274455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8FFFD-3CC8-E610-65E4-E182D664C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4931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87A-99A0-1DE9-4D93-52BF50157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A4692-C06F-A4A9-D1CF-7A06B99A2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51F56-FAFB-8DAB-5224-1BE28B3AF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ABE9A-C19A-00B6-D4ED-79953BFBA7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4053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FE28-CBFC-0E7E-BB75-A6A34E03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E6D8F-C879-5B98-C88C-CE9006D6D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50F00-66F4-0763-B245-E19263D48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E7F25-31D6-A903-F1DC-47B8A3B53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365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A47C-53A5-7E09-0AB9-AD4030577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0C704-AAA8-1DEF-688A-77F2086D8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3DCB9-9CB4-5E17-7974-E59B48EDB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CBE5-4263-5375-1429-21751654D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949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E87C7-5B8F-133C-903A-C817E3C94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5B964-37C4-E6F0-1ABB-F5A53838F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1210E-8574-CA44-3E94-C5E0ECA8E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3059B-CC01-65E8-E0AA-4E762E7F4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205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E9F20-2EB9-1940-1C64-597568217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E87F43-A16F-D27B-91B7-43606B686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4EB10-3F99-E5D7-9AB0-43B117503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98C1E-269B-CBA6-D0B0-8AC0D1DCE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631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C1AC7-39B5-64FA-D320-21EBBA6BB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532987-BA47-8465-4405-7F9DE5409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0C1D5-8C14-A5B4-EE87-64B7E5725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26520-FBBD-2A90-1794-99CE19AFB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6373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2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47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9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1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953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0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143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3063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9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3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5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1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85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573BDE-4696-598A-6DD5-BA437B25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D5019B3-2846-971E-C7B2-5B766940D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CBB55B5-DB24-8773-7A0C-8DF16844D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BE597C-3397-1B0A-1C52-0A353B06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0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8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5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987D0-4F0D-5825-5CF1-BC15D2EAB011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54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  <p:sldLayoutId id="2147483991" r:id="rId21"/>
    <p:sldLayoutId id="2147483992" r:id="rId22"/>
    <p:sldLayoutId id="2147483993" r:id="rId23"/>
    <p:sldLayoutId id="2147483994" r:id="rId24"/>
    <p:sldLayoutId id="2147483995" r:id="rId25"/>
    <p:sldLayoutId id="2147483996" r:id="rId26"/>
    <p:sldLayoutId id="2147483997" r:id="rId27"/>
    <p:sldLayoutId id="2147483998" r:id="rId28"/>
    <p:sldLayoutId id="2147483999" r:id="rId29"/>
    <p:sldLayoutId id="2147483654" r:id="rId3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47452"/>
            <a:ext cx="11026694" cy="4996148"/>
          </a:xfrm>
        </p:spPr>
        <p:txBody>
          <a:bodyPr anchor="ctr"/>
          <a:lstStyle/>
          <a:p>
            <a:r>
              <a:rPr lang="en-US" b="1" kern="100" dirty="0">
                <a:solidFill>
                  <a:schemeClr val="tx1"/>
                </a:solidFill>
                <a:effectLst/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“Online Shopping System” in </a:t>
            </a:r>
            <a:r>
              <a:rPr lang="en-US" b="1" kern="100" dirty="0" err="1">
                <a:solidFill>
                  <a:schemeClr val="tx1"/>
                </a:solidFill>
                <a:effectLst/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mysql</a:t>
            </a:r>
            <a:br>
              <a:rPr lang="en-IN" kern="100" dirty="0">
                <a:solidFill>
                  <a:schemeClr val="accent5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IN" kern="100" dirty="0">
                <a:solidFill>
                  <a:srgbClr val="FFFF00"/>
                </a:solidFill>
                <a:effectLst/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-Nutan Zine</a:t>
            </a:r>
            <a:endParaRPr lang="en-US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 descr="GitHub - TejasMedade/Online-Shopping ...">
            <a:extLst>
              <a:ext uri="{FF2B5EF4-FFF2-40B4-BE49-F238E27FC236}">
                <a16:creationId xmlns:a16="http://schemas.microsoft.com/office/drawing/2014/main" id="{7234294D-A018-D185-0365-2F2375654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8851"/>
            <a:ext cx="5094513" cy="3297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Free ai generated shop market vector">
            <a:extLst>
              <a:ext uri="{FF2B5EF4-FFF2-40B4-BE49-F238E27FC236}">
                <a16:creationId xmlns:a16="http://schemas.microsoft.com/office/drawing/2014/main" id="{24FB7885-F1DB-3A2E-DEC8-8CADCD34E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42" y="0"/>
            <a:ext cx="5165558" cy="23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speaking impact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5" name="Picture Placeholder 14" descr="A person in an apron holding a computer">
            <a:extLst>
              <a:ext uri="{FF2B5EF4-FFF2-40B4-BE49-F238E27FC236}">
                <a16:creationId xmlns:a16="http://schemas.microsoft.com/office/drawing/2014/main" id="{48869757-F643-C013-26AA-3DDE950800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31" r="331"/>
          <a:stretch/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FB3453-1E63-63D7-88A2-E33F64DF2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6" y="231354"/>
            <a:ext cx="11677879" cy="6380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6E3FD31-D19A-BFEB-821F-C0010383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speaking impact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DB94-FC21-07C5-1FC9-E729C5DEDF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3F53A55-1F2B-EB7F-3E43-C43170D7798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32799362"/>
              </p:ext>
            </p:extLst>
          </p:nvPr>
        </p:nvGraphicFramePr>
        <p:xfrm>
          <a:off x="4097338" y="2038350"/>
          <a:ext cx="7180262" cy="434511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383731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7717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359678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359678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618076">
                <a:tc>
                  <a:txBody>
                    <a:bodyPr/>
                    <a:lstStyle/>
                    <a:p>
                      <a:r>
                        <a:rPr lang="en-US" sz="2000" b="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618076">
                <a:tc>
                  <a:txBody>
                    <a:bodyPr/>
                    <a:lstStyle/>
                    <a:p>
                      <a:r>
                        <a:rPr lang="en-US" sz="2000" b="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618076">
                <a:tc>
                  <a:txBody>
                    <a:bodyPr/>
                    <a:lstStyle/>
                    <a:p>
                      <a:r>
                        <a:rPr lang="en-US" sz="2000" b="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618076">
                <a:tc>
                  <a:txBody>
                    <a:bodyPr/>
                    <a:lstStyle/>
                    <a:p>
                      <a:r>
                        <a:rPr lang="en-US" sz="2000" b="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618076">
                <a:tc>
                  <a:txBody>
                    <a:bodyPr/>
                    <a:lstStyle/>
                    <a:p>
                      <a:r>
                        <a:rPr lang="en-US" sz="2000" b="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194648"/>
                  </a:ext>
                </a:extLst>
              </a:tr>
              <a:tr h="812163">
                <a:tc>
                  <a:txBody>
                    <a:bodyPr/>
                    <a:lstStyle/>
                    <a:p>
                      <a:r>
                        <a:rPr lang="en-US" sz="2000" b="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6313-F1C8-57CB-82F6-54BC07D3B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379C099-3C63-2576-7819-DB65ADA3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74538"/>
            <a:ext cx="10856495" cy="5908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0F3C-5228-C9FB-1212-1D4894C80B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A9EE9E-3073-7E11-3AA5-F77C3B48A9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500A-4B75-29F9-CE37-C3E13D6A5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EADD5D2-BB3C-F7D3-A5B2-A1EF6C4A8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2" y="539828"/>
            <a:ext cx="11215171" cy="5651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B2118-B776-37BB-DC52-5371481B7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94FF873-3B14-A571-D462-8DCD1923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8933-6039-6AE2-F8A3-D948F5369D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F71E2A-2B10-120B-2553-F8FE49C7650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8668C-6D6D-811A-8A20-EDD143390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03D395D-5DF2-3A03-976F-AD80E039F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42" y="705080"/>
            <a:ext cx="11027885" cy="5596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521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83C01-F3A2-F00E-27C6-97D255DCD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813711-0F8D-DBF5-C3D9-FCBD46C6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9417-D00B-2352-00F1-FE540E3304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0727F9-2DB8-50EE-5CB4-52B69BC7DD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E368F-62E0-4CBE-1318-21B5F541A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54EB982-C7D6-5891-6F92-83DDE799E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4" y="374573"/>
            <a:ext cx="11175400" cy="6004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E2252-BFAB-5F6B-83BA-11815C4B6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AE395A5-81A7-A4E1-E42D-0476AFED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ADEB5-7B7E-D6C8-DF42-0B1E29C1BB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6DBB99-78A7-AC7A-61FD-B01718C134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2DEBD-EB8C-2E27-DFBE-751435A20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141107D-FBC6-D015-7E15-8DE0AC5E1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7" y="397042"/>
            <a:ext cx="11204154" cy="6087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25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4F2B5-C919-8C0A-1749-5F97D0A16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D71A4A-62E2-6AD7-E5F4-0EF4AD16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EE592-E8CD-D8A8-135A-D1E7457683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B88006-D2B7-A457-93AC-FE82BBC19F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1CEC2-A4C4-B728-D3A1-36B8C5587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B34AE51-B6AE-86C2-264D-A7105188F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40" y="457200"/>
            <a:ext cx="11413474" cy="5835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40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C0E73-EDD3-BEFF-9E24-4FCED3302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1E7304-0DE1-F509-5D8C-0F376359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D6868-7E64-50D1-895A-F432776281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6B63A7-9D5B-EF8A-D457-0A3B2950C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F1576-C3D8-8441-0963-39DA91B47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0142F8C-6007-CE66-1DF9-A0CA21112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24" y="421106"/>
            <a:ext cx="11413475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0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4E26F-C2F0-4677-F0AD-8F4039534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208960-35E9-3E3A-62C3-3C458316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DC76-6370-7923-BA33-B65D7EC5C0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BD46E4-D96F-ED0C-90DD-CC2D29D493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6E2AE-D06B-432B-AE9F-993E79AA8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B663AC-E022-36A3-0DDB-7D96C226B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4" y="716096"/>
            <a:ext cx="11182120" cy="5431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22ED-3F15-CCDB-08E0-7E4CBFD02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0AA2A6-28A2-6C9A-BFCE-891356BF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49D40-AEA2-28EE-D7AF-9264DD11AE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5EDA58-1CEF-A333-FD23-01B5418C9B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8D46-755D-A627-2D3A-785148183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768D25C-C2B0-19A2-92C6-9B0B58539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3" y="605928"/>
            <a:ext cx="11105001" cy="5618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521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D1B5-4525-E86A-70BE-A0938FA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594911"/>
            <a:ext cx="10467092" cy="6103343"/>
          </a:xfrm>
        </p:spPr>
        <p:txBody>
          <a:bodyPr/>
          <a:lstStyle/>
          <a:p>
            <a:br>
              <a:rPr lang="en-US" sz="4400" b="1" dirty="0">
                <a:solidFill>
                  <a:schemeClr val="tx1"/>
                </a:solidFill>
              </a:rPr>
            </a:br>
            <a:br>
              <a:rPr lang="en-US" sz="4400" b="1" dirty="0">
                <a:solidFill>
                  <a:schemeClr val="tx1"/>
                </a:solidFill>
              </a:rPr>
            </a:b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Introduction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  </a:t>
            </a:r>
            <a:br>
              <a:rPr lang="en-US" sz="4400" b="1" dirty="0">
                <a:solidFill>
                  <a:srgbClr val="002060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 </a:t>
            </a:r>
            <a:endParaRPr lang="en-IN" sz="44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64E0-293C-A754-A992-4BB1396F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746" y="795647"/>
            <a:ext cx="7171981" cy="5581402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 Catalogues</a:t>
            </a:r>
            <a:r>
              <a:rPr lang="en-IN" sz="1800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 wide range of products displayed with detailed descriptions, images, prices, and availability.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User Accounts</a:t>
            </a:r>
            <a:r>
              <a:rPr lang="en-IN" sz="1800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Customers can create personal accounts to track their orders, save payment methods, and receive recommendations based on previous purchases.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Shopping Cart</a:t>
            </a:r>
            <a:r>
              <a:rPr lang="en-IN" sz="1800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 virtual cart where customers can add items before proceeding to checkout.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Payment Gateway Integration</a:t>
            </a:r>
            <a:r>
              <a:rPr lang="en-IN" sz="1800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Secure processing of online payments through various methods like credit/debit cards, digital wallets, and net banking.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 Management</a:t>
            </a:r>
            <a:r>
              <a:rPr lang="en-IN" sz="1800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Customers can view their order history, track the status of current orders, and manage returns or exchanges.</a:t>
            </a:r>
          </a:p>
          <a:p>
            <a:endParaRPr lang="en-IN" dirty="0">
              <a:solidFill>
                <a:schemeClr val="accent6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3" name="Picture 12" descr="Vector | Flat online shopping illustration">
            <a:extLst>
              <a:ext uri="{FF2B5EF4-FFF2-40B4-BE49-F238E27FC236}">
                <a16:creationId xmlns:a16="http://schemas.microsoft.com/office/drawing/2014/main" id="{C1F70257-73D0-1B69-FD81-F5EA7E76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6970"/>
            <a:ext cx="4296577" cy="3427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1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D0982-851D-ABF8-D3FF-187DAA75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8E231C-1A95-CD98-686E-AA8F7BDD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AFCE0-F995-3384-B720-A9F13F4A46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70C24-04C2-73C0-6D9B-B597F3AB93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D33B-F3F4-61B6-7F14-F50BA19D6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D6F41C5-E85D-A4EC-B803-9D2A0116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8" y="694063"/>
            <a:ext cx="11193138" cy="5453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7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06EE2-414B-4A69-DB8C-556A8E6CE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B8959B0-BF70-2918-C6B8-349BBC02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34923-9A67-C3CE-CEA2-A18C8073A7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62D612-5ACA-378C-5A08-E9E3123E2BF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E848F-38CA-115F-84B6-C978B3A9F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50B1AFE-9B7B-7CF2-B9D0-A35132723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40" y="742950"/>
            <a:ext cx="11468559" cy="5459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5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BBB22-3FA3-29F1-CE4E-89C5C6F6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3835D8-0F38-3B3E-9BB0-D0F628AD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DAD73-FA9C-A7B7-74B1-B7B89592E3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7B21CF-1FCC-D498-9483-0CD2354B93D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EDD6-8CE0-53CE-DC71-2B70A4256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0A9E399-C97C-BE60-0B1A-EA685EABD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2" y="782197"/>
            <a:ext cx="11358390" cy="5277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110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261E1-3CA3-6542-C691-C0CB83422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BC5497-1305-E4A4-94EB-39FAD9D2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2E48-25D8-9881-B81B-BC3C704082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6A9FF4-4186-218C-6646-39CD2FD61B5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9C2F0-667E-FE7A-CA3C-01BD71F53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23DBA0C-DFF3-0EB3-C7DF-7C176819F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12" y="760165"/>
            <a:ext cx="10679640" cy="5277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77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2761F-B51E-D843-EAC7-ED97DC59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5C727E-4FFB-79EA-D604-D1879FE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tips &amp;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47E6-9D2A-7A35-1CDF-2704881ADD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CAD496-30C1-1AEE-A61D-9E3CEC15F7E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3F563-B668-9836-EFB3-7B4C51CE2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90821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971023D-B311-880A-4E34-956DE907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46" y="651192"/>
            <a:ext cx="10670754" cy="5430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87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F88F8-17E5-45E3-77B1-77FACD99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B6855E3-2188-20C8-4DD6-E45BC792C9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736418874"/>
              </p:ext>
            </p:extLst>
          </p:nvPr>
        </p:nvGraphicFramePr>
        <p:xfrm>
          <a:off x="914400" y="2038350"/>
          <a:ext cx="10515598" cy="395315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54809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354809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709704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70970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650423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650423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650423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650423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650423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194648"/>
                  </a:ext>
                </a:extLst>
              </a:tr>
              <a:tr h="650423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469ED-926E-7CEE-5AF2-BF9AC726D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577C77-AAD8-3FCF-7D86-9B32FED26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0" y="823511"/>
            <a:ext cx="10937911" cy="5210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49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1AAD-9DE9-6AC3-41FC-05F5260F3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4394206" cy="5029200"/>
          </a:xfrm>
        </p:spPr>
        <p:txBody>
          <a:bodyPr/>
          <a:lstStyle/>
          <a:p>
            <a:r>
              <a:rPr lang="en-IN" sz="6600" b="1" kern="10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Insights :</a:t>
            </a:r>
            <a:r>
              <a:rPr lang="en-IN" sz="6600" b="1" kern="1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IN" sz="6600" b="1" kern="100" dirty="0">
                <a:solidFill>
                  <a:srgbClr val="5E6A76"/>
                </a:solidFill>
                <a:highlight>
                  <a:srgbClr val="FFFF0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b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1D608-DD1D-3779-1E0F-2CCF8EC35906}"/>
              </a:ext>
            </a:extLst>
          </p:cNvPr>
          <p:cNvSpPr txBox="1"/>
          <p:nvPr/>
        </p:nvSpPr>
        <p:spPr>
          <a:xfrm>
            <a:off x="5993176" y="396608"/>
            <a:ext cx="5816906" cy="594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Ease of Use: A user-friendly interface is crucial. Customers should be able to navigate the system intuitively, from browsing products to completing checkout without frustration.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Personalization: Implementing recommendation engines can significantly enhance the user experience by showing products tailored to individual preferences, based on browsing history and past purchases.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Mobile Responsiveness: A growing number of users shop via smartphones and tablets. An online shopping system should be responsive, ensuring that the design works well across all devices.</a:t>
            </a:r>
          </a:p>
        </p:txBody>
      </p:sp>
    </p:spTree>
    <p:extLst>
      <p:ext uri="{BB962C8B-B14F-4D97-AF65-F5344CB8AC3E}">
        <p14:creationId xmlns:p14="http://schemas.microsoft.com/office/powerpoint/2010/main" val="1856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F0E6D-FFAB-2B3D-CA6A-813B9B905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4030649" cy="5029200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Conclusion :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6211E-E1DA-0C53-8342-4ED7F45C043D}"/>
              </a:ext>
            </a:extLst>
          </p:cNvPr>
          <p:cNvSpPr txBox="1"/>
          <p:nvPr/>
        </p:nvSpPr>
        <p:spPr>
          <a:xfrm>
            <a:off x="5827923" y="429140"/>
            <a:ext cx="6136394" cy="5999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Arial Rounded MT Bold" panose="020F07040305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Online Shopping System project has demonstrated the significant impact and potential of e-commerce platforms in the modern retail landscape. By integrating key features such as a user-friendly interface, secure payment gateways, real-time inventory management, and personalized product recommendations, the system facilitates a seamless shopping experience for customers. The project also highlights the importance of security, scalability, and effective customer support to ensure customer trust and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9840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pPr lvl="1"/>
            <a:r>
              <a:rPr lang="en-US" dirty="0"/>
              <a:t>brita@firstupconsultants.com</a:t>
            </a:r>
          </a:p>
          <a:p>
            <a:pPr lvl="1"/>
            <a:r>
              <a:rPr lang="en-US" dirty="0"/>
              <a:t>www.firstupconsultants.com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97571F-B96A-7D7A-A76E-6C86D1D4186D}"/>
              </a:ext>
            </a:extLst>
          </p:cNvPr>
          <p:cNvSpPr/>
          <p:nvPr/>
        </p:nvSpPr>
        <p:spPr>
          <a:xfrm>
            <a:off x="616945" y="2038120"/>
            <a:ext cx="11575055" cy="319489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Algerian" panose="04020705040A02060702" pitchFamily="82" charset="0"/>
              </a:rPr>
              <a:t>Thank </a:t>
            </a:r>
          </a:p>
          <a:p>
            <a:pPr algn="ctr"/>
            <a:r>
              <a:rPr lang="en-US" sz="8000" b="1" dirty="0">
                <a:latin typeface="Algerian" panose="04020705040A02060702" pitchFamily="82" charset="0"/>
              </a:rPr>
              <a:t>You</a:t>
            </a:r>
            <a:endParaRPr lang="en-IN" sz="8000" b="1" dirty="0">
              <a:latin typeface="Algerian" panose="04020705040A02060702" pitchFamily="82" charset="0"/>
            </a:endParaRPr>
          </a:p>
        </p:txBody>
      </p:sp>
      <p:pic>
        <p:nvPicPr>
          <p:cNvPr id="7" name="Picture 6" descr="10,000+ Free Online Shopping &amp; Shopping Images - Pixabay">
            <a:extLst>
              <a:ext uri="{FF2B5EF4-FFF2-40B4-BE49-F238E27FC236}">
                <a16:creationId xmlns:a16="http://schemas.microsoft.com/office/drawing/2014/main" id="{102AF7B9-74D1-1B88-37F8-3DF5D77ED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0954">
            <a:off x="1179089" y="559553"/>
            <a:ext cx="3333070" cy="1870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b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b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b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  <a:t>Description Of an ER </a:t>
            </a:r>
            <a:b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  <a:t>             Diagram :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30075"/>
              </p:ext>
            </p:extLst>
          </p:nvPr>
        </p:nvGraphicFramePr>
        <p:xfrm>
          <a:off x="6533001" y="132202"/>
          <a:ext cx="5463055" cy="13372685"/>
        </p:xfrm>
        <a:graphic>
          <a:graphicData uri="http://schemas.openxmlformats.org/drawingml/2006/table">
            <a:tbl>
              <a:tblPr firstRow="1" bandRow="1"/>
              <a:tblGrid>
                <a:gridCol w="5463055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8016767">
                <a:tc>
                  <a:txBody>
                    <a:bodyPr/>
                    <a:lstStyle/>
                    <a:p>
                      <a:r>
                        <a:rPr lang="en-IN" sz="4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an online shopping system, the following main entities are typically involved:</a:t>
                      </a:r>
                    </a:p>
                    <a:p>
                      <a:r>
                        <a:rPr lang="en-IN" sz="4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1.Category</a:t>
                      </a:r>
                    </a:p>
                    <a:p>
                      <a:r>
                        <a:rPr lang="en-IN" sz="4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2.Supplier</a:t>
                      </a:r>
                    </a:p>
                    <a:p>
                      <a:r>
                        <a:rPr lang="en-IN" sz="4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3.Product</a:t>
                      </a:r>
                    </a:p>
                    <a:p>
                      <a:r>
                        <a:rPr lang="en-IN" sz="4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4.Customer</a:t>
                      </a:r>
                    </a:p>
                    <a:p>
                      <a:r>
                        <a:rPr lang="en-IN" sz="4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5.'Order'</a:t>
                      </a:r>
                    </a:p>
                    <a:p>
                      <a:r>
                        <a:rPr lang="en-IN" sz="4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6.OrderDetail</a:t>
                      </a:r>
                    </a:p>
                    <a:p>
                      <a:r>
                        <a:rPr lang="en-IN" sz="4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7.Payment.</a:t>
                      </a:r>
                    </a:p>
                    <a:p>
                      <a:r>
                        <a:rPr lang="en-IN" sz="4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382828">
                <a:tc>
                  <a:txBody>
                    <a:bodyPr/>
                    <a:lstStyle/>
                    <a:p>
                      <a:pPr algn="r"/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411048">
                <a:tc>
                  <a:txBody>
                    <a:bodyPr/>
                    <a:lstStyle/>
                    <a:p>
                      <a:pPr algn="r"/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35460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120743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  <p:pic>
        <p:nvPicPr>
          <p:cNvPr id="3" name="Picture 2" descr="Online Shopping Images – Browse 2,710,199 Stock Photos ...">
            <a:extLst>
              <a:ext uri="{FF2B5EF4-FFF2-40B4-BE49-F238E27FC236}">
                <a16:creationId xmlns:a16="http://schemas.microsoft.com/office/drawing/2014/main" id="{6EFB27AB-8353-A87D-BA0D-D3BE34C73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4483"/>
            <a:ext cx="5463055" cy="2903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0"/>
            <a:ext cx="6556248" cy="5029200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8" name="Picture Placeholder 21" descr="Person in black skirt and white shirt holding some dandelions">
            <a:extLst>
              <a:ext uri="{FF2B5EF4-FFF2-40B4-BE49-F238E27FC236}">
                <a16:creationId xmlns:a16="http://schemas.microsoft.com/office/drawing/2014/main" id="{FFD2BD9F-962D-9BA5-14BE-C9CD52FEF9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>
          <a:xfrm>
            <a:off x="5871990" y="0"/>
            <a:ext cx="6320010" cy="658706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ABF51-31CB-2F68-AA5B-7608A6E115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-10755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z="8000" b="1" dirty="0"/>
              <a:t>  SQL    </a:t>
            </a:r>
            <a:r>
              <a:rPr lang="en-US" sz="8000" b="1" dirty="0">
                <a:latin typeface="Algerian" panose="04020705040A02060702" pitchFamily="82" charset="0"/>
              </a:rPr>
              <a:t>Query</a:t>
            </a:r>
            <a:r>
              <a:rPr lang="en-US" sz="8000" b="1" dirty="0"/>
              <a:t> </a:t>
            </a:r>
            <a:r>
              <a:rPr lang="en-US" sz="8000" dirty="0"/>
              <a:t>:</a:t>
            </a:r>
          </a:p>
        </p:txBody>
      </p:sp>
      <p:pic>
        <p:nvPicPr>
          <p:cNvPr id="6" name="Content Placeholder 5" descr="Online Shopping System in Ahmedabad ...">
            <a:extLst>
              <a:ext uri="{FF2B5EF4-FFF2-40B4-BE49-F238E27FC236}">
                <a16:creationId xmlns:a16="http://schemas.microsoft.com/office/drawing/2014/main" id="{2C1C9164-9F91-F798-0AE9-4D1588FCA1B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92" y="4453128"/>
            <a:ext cx="6099575" cy="220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Free ai generated shop market vector">
            <a:extLst>
              <a:ext uri="{FF2B5EF4-FFF2-40B4-BE49-F238E27FC236}">
                <a16:creationId xmlns:a16="http://schemas.microsoft.com/office/drawing/2014/main" id="{27CD3FFB-3E87-5AB2-22E3-EF02A29D94E9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" b="987"/>
          <a:stretch>
            <a:fillRect/>
          </a:stretch>
        </p:blipFill>
        <p:spPr bwMode="auto">
          <a:xfrm>
            <a:off x="-1" y="0"/>
            <a:ext cx="58272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7534656" cy="1828800"/>
          </a:xfrm>
        </p:spPr>
        <p:txBody>
          <a:bodyPr>
            <a:normAutofit fontScale="90000"/>
          </a:bodyPr>
          <a:lstStyle/>
          <a:p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are 20 SQL queries that I can use for various operations in an Online Shopping System.</a:t>
            </a:r>
            <a:b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C908AF6-A9B4-C157-C112-75904F3C38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1" y="1660358"/>
            <a:ext cx="10912642" cy="48727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selecting visual aids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ENHANCING YOUR PRESENTATION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F495C5-2043-3914-8517-14C1F0247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8" y="263680"/>
            <a:ext cx="11261558" cy="6217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effective delivery techniques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A3718F-D67C-255A-4B64-BA379609FC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55DF7F5-E4F8-2936-64CB-1D9048DE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8" y="493295"/>
            <a:ext cx="11215700" cy="5690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navigating q&amp;a sessions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6749384-F36C-B327-3BF6-717CF47C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28" y="685800"/>
            <a:ext cx="1091438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190</TotalTime>
  <Words>1366</Words>
  <Application>Microsoft Office PowerPoint</Application>
  <PresentationFormat>Widescreen</PresentationFormat>
  <Paragraphs>333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Algerian</vt:lpstr>
      <vt:lpstr>Aptos</vt:lpstr>
      <vt:lpstr>Arial</vt:lpstr>
      <vt:lpstr>Arial Rounded MT Bold</vt:lpstr>
      <vt:lpstr>Calibri</vt:lpstr>
      <vt:lpstr>Century Gothic</vt:lpstr>
      <vt:lpstr>Courier New</vt:lpstr>
      <vt:lpstr>Sagona Book</vt:lpstr>
      <vt:lpstr>Symbol</vt:lpstr>
      <vt:lpstr>Wingdings 3</vt:lpstr>
      <vt:lpstr>Ion</vt:lpstr>
      <vt:lpstr>Project – “Online Shopping System” in mysql                                            -Nutan Zine</vt:lpstr>
      <vt:lpstr>   Introduction     </vt:lpstr>
      <vt:lpstr>    Description Of an ER               Diagram :</vt:lpstr>
      <vt:lpstr> </vt:lpstr>
      <vt:lpstr>  SQL    Query :</vt:lpstr>
      <vt:lpstr>                Here are 20 SQL queries that I can use for various operations in an Online Shopping System. </vt:lpstr>
      <vt:lpstr>selecting visual aids</vt:lpstr>
      <vt:lpstr>effective delivery techniques</vt:lpstr>
      <vt:lpstr>navigating q&amp;a sessions</vt:lpstr>
      <vt:lpstr>speaking impact</vt:lpstr>
      <vt:lpstr>speaking impact </vt:lpstr>
      <vt:lpstr>final tips &amp; takeaways</vt:lpstr>
      <vt:lpstr>final tips &amp; takeaways</vt:lpstr>
      <vt:lpstr>final tips &amp; takeaways</vt:lpstr>
      <vt:lpstr>final tips &amp; takeaways</vt:lpstr>
      <vt:lpstr>final tips &amp; takeaways</vt:lpstr>
      <vt:lpstr>final tips &amp; takeaways</vt:lpstr>
      <vt:lpstr>final tips &amp; takeaways</vt:lpstr>
      <vt:lpstr>final tips &amp; takeaways</vt:lpstr>
      <vt:lpstr>final tips &amp; takeaways</vt:lpstr>
      <vt:lpstr>final tips &amp; takeaways</vt:lpstr>
      <vt:lpstr>final tips &amp; takeaways</vt:lpstr>
      <vt:lpstr>final tips &amp; takeaways</vt:lpstr>
      <vt:lpstr>final tips &amp; takeaways</vt:lpstr>
      <vt:lpstr>speaking engagement metrics</vt:lpstr>
      <vt:lpstr>Insights :    </vt:lpstr>
      <vt:lpstr>Conclusion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Nutan Zine</dc:creator>
  <cp:lastModifiedBy>Nutan Zine</cp:lastModifiedBy>
  <cp:revision>1</cp:revision>
  <dcterms:created xsi:type="dcterms:W3CDTF">2024-11-11T11:51:34Z</dcterms:created>
  <dcterms:modified xsi:type="dcterms:W3CDTF">2024-11-13T16:34:18Z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